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34"/>
    <a:srgbClr val="EE3F3C"/>
    <a:srgbClr val="02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0"/>
    <p:restoredTop sz="96793"/>
  </p:normalViewPr>
  <p:slideViewPr>
    <p:cSldViewPr snapToGrid="0" snapToObjects="1">
      <p:cViewPr>
        <p:scale>
          <a:sx n="73" d="100"/>
          <a:sy n="73" d="100"/>
        </p:scale>
        <p:origin x="76" y="-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1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261" y="2208628"/>
            <a:ext cx="7036904" cy="556810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261" y="3113780"/>
            <a:ext cx="7036904" cy="1654628"/>
          </a:xfrm>
        </p:spPr>
        <p:txBody>
          <a:bodyPr lIns="0" tIns="0" rIns="0">
            <a:normAutofit/>
          </a:bodyPr>
          <a:lstStyle>
            <a:lvl1pPr marL="0" indent="0" algn="ctr">
              <a:buNone/>
              <a:defRPr sz="2900" b="0" i="1" baseline="0">
                <a:solidFill>
                  <a:srgbClr val="FFD7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9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23" y="2030503"/>
            <a:ext cx="8452542" cy="71916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388" y="2988821"/>
            <a:ext cx="8562178" cy="1654628"/>
          </a:xfrm>
        </p:spPr>
        <p:txBody>
          <a:bodyPr lIns="0" tIns="0" rIns="0">
            <a:normAutofit/>
          </a:bodyPr>
          <a:lstStyle>
            <a:lvl1pPr marL="0" indent="0" algn="ctr">
              <a:buNone/>
              <a:defRPr sz="2900" b="0" i="1" baseline="0">
                <a:solidFill>
                  <a:srgbClr val="FFD7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81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98EB-A05F-D34A-A98D-53E65DE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14" y="1311396"/>
            <a:ext cx="11096027" cy="606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D292-514D-DA47-8732-6C8E8964F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263" y="2180493"/>
            <a:ext cx="11155679" cy="3802296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58943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B662-23EE-4E40-B342-2B3864FC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" y="1134326"/>
            <a:ext cx="11247121" cy="754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B48F96-1DBE-3C4A-8A16-EFAAAAA74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26" y="2284118"/>
            <a:ext cx="11247120" cy="3694651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32438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4515-C691-7442-A695-59AB79BC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50" y="1423937"/>
            <a:ext cx="6890018" cy="606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29A3CB-4CDA-DD46-9E81-910157BFB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250" y="2236104"/>
            <a:ext cx="5369775" cy="3264365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6A371B-3E2A-1F4F-94F9-3DC7A42FAF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88279" y="2236104"/>
            <a:ext cx="5931636" cy="32643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42A8-F43D-DC4E-9240-484B68F4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176529"/>
            <a:ext cx="10429358" cy="840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1D3B54-AF48-8D4D-A312-D2EF183CC4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01" y="2157509"/>
            <a:ext cx="4758689" cy="382126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04EB6-D044-1743-8952-48D2DE753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340" y="2157486"/>
            <a:ext cx="4905620" cy="38212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927" y="1385753"/>
            <a:ext cx="10491954" cy="606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927" y="2168433"/>
            <a:ext cx="11133456" cy="38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5015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EC96A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8527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8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4DCB-05F0-024A-A070-208F7F85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8441-8024-E94C-85A4-649FBF999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F5EE-29A4-634C-A8A0-02E8760C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12" y="1311396"/>
            <a:ext cx="10889086" cy="72207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A423E-3E9C-884A-B0BC-7B8155596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511" y="2180493"/>
            <a:ext cx="11167620" cy="3593290"/>
          </a:xfrm>
        </p:spPr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7114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9B11-6C82-EA40-8642-C3489C81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13B54-CE61-B84E-BEE4-A6D3EF819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5325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C63B3-88F7-314A-8D5E-5A423B7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BB66-A438-174B-9EEB-1070CF67B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4BA37-DE94-284C-8716-5C07AC9D5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8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1191-3752-A14B-8343-0073C3A3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50" y="1423937"/>
            <a:ext cx="11165665" cy="60613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F8C0-F736-3B4D-A5B5-895DBF6B4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0EA2C5-1FB6-D548-B61C-35EEFA1685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3079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A EVAL2020 PP Template">
      <a:dk1>
        <a:srgbClr val="4C4E81"/>
      </a:dk1>
      <a:lt1>
        <a:srgbClr val="FFFFFF"/>
      </a:lt1>
      <a:dk2>
        <a:srgbClr val="44546A"/>
      </a:dk2>
      <a:lt2>
        <a:srgbClr val="E7E6E6"/>
      </a:lt2>
      <a:accent1>
        <a:srgbClr val="074183"/>
      </a:accent1>
      <a:accent2>
        <a:srgbClr val="FF459D"/>
      </a:accent2>
      <a:accent3>
        <a:srgbClr val="00B0F0"/>
      </a:accent3>
      <a:accent4>
        <a:srgbClr val="000000"/>
      </a:accent4>
      <a:accent5>
        <a:srgbClr val="7F7F7F"/>
      </a:accent5>
      <a:accent6>
        <a:srgbClr val="A6A6A6"/>
      </a:accent6>
      <a:hlink>
        <a:srgbClr val="BFBFB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BD4CD-A39E-B14F-A5DC-63142C7E10E6}" vid="{EB25BF22-C6C8-B145-9031-F53D2C98AE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AEA_821035-21_Eval22-PPT_16x9-r2</Template>
  <TotalTime>0</TotalTime>
  <Words>36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Grays, Zachary</dc:creator>
  <cp:lastModifiedBy>Grays, Zachary</cp:lastModifiedBy>
  <cp:revision>1</cp:revision>
  <dcterms:created xsi:type="dcterms:W3CDTF">2022-10-19T13:34:34Z</dcterms:created>
  <dcterms:modified xsi:type="dcterms:W3CDTF">2022-10-19T13:34:50Z</dcterms:modified>
</cp:coreProperties>
</file>